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9" r:id="rId31"/>
    <p:sldId id="288" r:id="rId32"/>
    <p:sldId id="287" r:id="rId33"/>
    <p:sldId id="294" r:id="rId34"/>
    <p:sldId id="291" r:id="rId35"/>
    <p:sldId id="295" r:id="rId36"/>
    <p:sldId id="296" r:id="rId37"/>
    <p:sldId id="298" r:id="rId38"/>
    <p:sldId id="297" r:id="rId39"/>
    <p:sldId id="299" r:id="rId40"/>
    <p:sldId id="300" r:id="rId41"/>
    <p:sldId id="305" r:id="rId42"/>
    <p:sldId id="304" r:id="rId43"/>
    <p:sldId id="303" r:id="rId44"/>
    <p:sldId id="302" r:id="rId45"/>
    <p:sldId id="301" r:id="rId46"/>
    <p:sldId id="292" r:id="rId47"/>
    <p:sldId id="311" r:id="rId48"/>
    <p:sldId id="319" r:id="rId49"/>
    <p:sldId id="310" r:id="rId50"/>
    <p:sldId id="318" r:id="rId51"/>
    <p:sldId id="317" r:id="rId52"/>
    <p:sldId id="316" r:id="rId53"/>
    <p:sldId id="315" r:id="rId54"/>
    <p:sldId id="314" r:id="rId55"/>
    <p:sldId id="313" r:id="rId56"/>
    <p:sldId id="312" r:id="rId57"/>
    <p:sldId id="309" r:id="rId58"/>
    <p:sldId id="324" r:id="rId59"/>
    <p:sldId id="323" r:id="rId60"/>
    <p:sldId id="322" r:id="rId61"/>
    <p:sldId id="321" r:id="rId62"/>
    <p:sldId id="320" r:id="rId63"/>
    <p:sldId id="308" r:id="rId64"/>
    <p:sldId id="307" r:id="rId65"/>
    <p:sldId id="306" r:id="rId66"/>
    <p:sldId id="333" r:id="rId67"/>
    <p:sldId id="337" r:id="rId68"/>
    <p:sldId id="336" r:id="rId69"/>
    <p:sldId id="338" r:id="rId70"/>
    <p:sldId id="335" r:id="rId71"/>
    <p:sldId id="334" r:id="rId72"/>
    <p:sldId id="332" r:id="rId73"/>
    <p:sldId id="339" r:id="rId74"/>
    <p:sldId id="331" r:id="rId75"/>
    <p:sldId id="330" r:id="rId76"/>
    <p:sldId id="329" r:id="rId77"/>
    <p:sldId id="328" r:id="rId78"/>
    <p:sldId id="327" r:id="rId79"/>
    <p:sldId id="326" r:id="rId80"/>
    <p:sldId id="325" r:id="rId81"/>
    <p:sldId id="340" r:id="rId8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8870-87C6-82DA-B61D-C96CB70C4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C597-1FA1-6F62-A551-931DB2FA6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1889E-ACA4-CEAE-490B-B12F6139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2DFF1-A7F2-84C0-CD01-4E085876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71E3-DBB0-979D-1EF1-42BF958C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724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6587-1927-46B4-9243-5D19A73C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46267-70EC-242B-F189-4ACD13857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9AD51-D17A-AA48-80F7-0D5A40A51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BEF4-4DAE-B03A-B9BA-E6047338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7C27-32E8-6190-3AAC-C7260A4B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628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0C495-19D9-8885-2E5C-6FB93D17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6B7C4-032C-BE5B-2324-8F418F6AC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8E3B-3250-0BC1-E094-F167CF10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ACF29-C95A-2217-398D-F42D2A05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1A9F2-EB6F-4FCC-A686-43A4A748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1427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E19A-8CA2-2301-601D-00569C01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848A-801D-6A06-B2DE-67203AFD3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A5C76-B86D-5549-9962-5A0CD0F7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A35E4-3CFA-07F3-D2F0-5E566E78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5C843-8013-AF62-85FD-E2AC9B74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88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D1EA-1621-2F8B-7DC7-F0CCF34A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AB60B-1848-E32F-F662-282B8542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A4735-617B-A3E0-0140-8D19210D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5D93D-DCB4-736B-21B4-E4EA1A4B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60F7B-DC7C-2980-7E8F-970DDF4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8634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33B0-4946-7E66-CDE4-7D9FFA9D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948A-E2EE-5AC7-C9E6-8C37CFE4B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3B47A-381C-A5A6-6E0D-C65CB497B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8E334-3ED9-5621-840F-6A509583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B548B-465A-69D5-0AA5-B538F7F1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7C423-287E-C7CC-09BC-03CB11A5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6830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EF6B-1E35-DF1C-2170-52B9390F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5B933-93AF-BC88-2B24-B0216D5AB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AE55E-06E6-4348-0C29-BC2004136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5880C-30BF-E5CC-319C-A541E4A9D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7C6A0-8C18-8C2D-D280-991703176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896D3-8289-8536-8289-1F4E6421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A62A1-DB67-294F-B03F-36DCFB31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35605-7CB4-642E-A9A9-28A82D77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082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86FD-AE7C-37B9-9E7B-A79A031F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FABDA-39B2-7959-0D3E-DBCDBB41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71CD-6F6B-C6F7-1612-3311368A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74C95-4C2C-3BF9-DDC5-54543B40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468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6FB68-A319-9A16-5149-EB4435C0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70891-73F6-A420-B99E-587203E6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1860B-4AEB-7462-54D9-70CC92DF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7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BB4-120B-A98A-3AEA-561FE97A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747B-5291-DD5F-3BD3-EF5F6DF0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26942-BE9D-C202-D74E-AC4604941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68BDB-BE0A-89B8-7A96-1ABE89FF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F4109-3744-25AF-313D-CBB1AC29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2D96-1068-A0BF-A6E5-D80E7243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8423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F095-0951-D264-DF10-B797D233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B3925-3149-3FBF-6417-370DB49D7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A787B-910D-E497-71B4-FF382BE16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4754B-4D5F-1E7A-D69B-758CBAC4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37E1F-760C-2648-60CD-EDC31E10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3D8B1-F51B-7C5D-8000-0A75B085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8579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27C48-58B0-197F-9EB2-7250A2DE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3A977-F31E-4114-4464-05012074E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23506-E6D7-AE9C-C415-578B0F77B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8B7A-2FCA-4EC1-932C-D4653AD1BF02}" type="datetimeFigureOut">
              <a:rPr lang="en-PK" smtClean="0"/>
              <a:t>05/04/2024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9D681-9DA1-ABB7-186E-B331B59DC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D7B39-937A-857F-E03B-800EB09FA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1FD7-C343-41D1-B35A-7BB72A84E9C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211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75C1-F4C4-74E7-717A-5DC2189F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639" y="2339840"/>
            <a:ext cx="6408906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0330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BC466-CBF3-00CF-3D19-7D15AA5F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0" y="570382"/>
            <a:ext cx="9573961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FF5AC-E8D9-DEBC-F0E9-C090B7EF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0" y="5862033"/>
            <a:ext cx="441069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9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0A61D-6F2D-2B53-C0B0-B88B8749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73" y="709295"/>
            <a:ext cx="439163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0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BFAE9-2AC4-44A3-D8F2-CE6A478B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3" y="611812"/>
            <a:ext cx="624927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DA645-9B38-7888-9C55-8EAD2DCE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154" y="2128656"/>
            <a:ext cx="4953691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35A711-2A87-3E8F-FDAA-867E7786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2" y="598759"/>
            <a:ext cx="4182059" cy="752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7C647-7ADB-0AF1-A1EF-1FC33B0C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69" y="2579919"/>
            <a:ext cx="2286319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AD78B-C729-F24D-9D2D-3803DB2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988" y="4102110"/>
            <a:ext cx="342948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7376-2C95-D221-BAAA-D9123D1DC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99" y="2494182"/>
            <a:ext cx="2191056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5B6D6-91C0-BA39-A7C4-ACF9D823E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747" y="2461525"/>
            <a:ext cx="2267266" cy="2838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F2D-0302-9978-A87D-C5D2D054A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18" y="4102109"/>
            <a:ext cx="342948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00279-4168-8F22-E637-725CE49A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557" y="4102108"/>
            <a:ext cx="342948" cy="781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BCE34-218C-414C-20AC-A5FBC098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505" y="2556788"/>
            <a:ext cx="227679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7C647-7ADB-0AF1-A1EF-1FC33B0C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69" y="2029410"/>
            <a:ext cx="2286319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AD78B-C729-F24D-9D2D-3803DB2C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88" y="3551601"/>
            <a:ext cx="342948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7376-2C95-D221-BAAA-D9123D1D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199" y="1943673"/>
            <a:ext cx="2191056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5B6D6-91C0-BA39-A7C4-ACF9D823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47" y="1911016"/>
            <a:ext cx="2267266" cy="2838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F2D-0302-9978-A87D-C5D2D054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18" y="3551600"/>
            <a:ext cx="342948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00279-4168-8F22-E637-725CE49A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57" y="3551599"/>
            <a:ext cx="342948" cy="781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BCE34-218C-414C-20AC-A5FBC098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05" y="2006279"/>
            <a:ext cx="2276793" cy="2743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CCAF95-04B8-FD48-A37E-433F81238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34" y="590211"/>
            <a:ext cx="3715268" cy="676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F749C-DB3D-0C6C-67A8-90DAE0B5CB0E}"/>
              </a:ext>
            </a:extLst>
          </p:cNvPr>
          <p:cNvSpPr txBox="1"/>
          <p:nvPr/>
        </p:nvSpPr>
        <p:spPr>
          <a:xfrm>
            <a:off x="968669" y="2239344"/>
            <a:ext cx="2301038" cy="251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3024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7C647-7ADB-0AF1-A1EF-1FC33B0C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07" y="2094727"/>
            <a:ext cx="2286319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AD78B-C729-F24D-9D2D-3803DB2C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26" y="3616918"/>
            <a:ext cx="342948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7376-2C95-D221-BAAA-D9123D1D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537" y="2008990"/>
            <a:ext cx="2191056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5B6D6-91C0-BA39-A7C4-ACF9D823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085" y="1976333"/>
            <a:ext cx="2267266" cy="2838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F2D-0302-9978-A87D-C5D2D054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6" y="3616917"/>
            <a:ext cx="342948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00279-4168-8F22-E637-725CE49A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895" y="3616916"/>
            <a:ext cx="342948" cy="781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BCE34-218C-414C-20AC-A5FBC098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843" y="2071596"/>
            <a:ext cx="2276793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F749C-DB3D-0C6C-67A8-90DAE0B5CB0E}"/>
              </a:ext>
            </a:extLst>
          </p:cNvPr>
          <p:cNvSpPr txBox="1"/>
          <p:nvPr/>
        </p:nvSpPr>
        <p:spPr>
          <a:xfrm>
            <a:off x="3612187" y="2233374"/>
            <a:ext cx="7873796" cy="251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DA86-A97E-A384-2F34-F3E520E01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81" y="538990"/>
            <a:ext cx="361047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6C065C-DD3C-2316-4D30-E8956E1C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7" y="5905658"/>
            <a:ext cx="5373189" cy="3645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3269C-34DE-775B-A9F4-9B118E08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1304628"/>
            <a:ext cx="965017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05A48-9AD2-81C1-7589-7E83529A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5" y="626687"/>
            <a:ext cx="792590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3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79A95-98BE-78DC-2505-93D25376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2223919"/>
            <a:ext cx="5449060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D5EF3-0C0B-87BC-BF54-74D051F2302C}"/>
              </a:ext>
            </a:extLst>
          </p:cNvPr>
          <p:cNvSpPr txBox="1"/>
          <p:nvPr/>
        </p:nvSpPr>
        <p:spPr>
          <a:xfrm>
            <a:off x="821093" y="699796"/>
            <a:ext cx="3069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DISCLAIMER…</a:t>
            </a:r>
            <a:endParaRPr lang="en-PK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F1772-3231-C0B2-A9BB-740F17558A9F}"/>
              </a:ext>
            </a:extLst>
          </p:cNvPr>
          <p:cNvSpPr txBox="1"/>
          <p:nvPr/>
        </p:nvSpPr>
        <p:spPr>
          <a:xfrm>
            <a:off x="821094" y="1397675"/>
            <a:ext cx="998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Conceptual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coding involve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Slides are made from my notes of DE Learning from Data Camp.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have use different GIF, Pictures are the taken from internet &amp; just for this </a:t>
            </a:r>
            <a:r>
              <a:rPr lang="en-US" sz="2400" b="1" dirty="0">
                <a:highlight>
                  <a:srgbClr val="FFFF00"/>
                </a:highlight>
              </a:rPr>
              <a:t>NON-PROFIT SESSIONS/WORKSHOPS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Being able to talk with Data Engineers.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a solid foundation to learn DE</a:t>
            </a:r>
            <a:endParaRPr lang="en-PK" sz="2400" dirty="0"/>
          </a:p>
        </p:txBody>
      </p:sp>
      <p:pic>
        <p:nvPicPr>
          <p:cNvPr id="5122" name="Picture 2" descr="Job Application for Spontaneous application at DataCamp">
            <a:extLst>
              <a:ext uri="{FF2B5EF4-FFF2-40B4-BE49-F238E27FC236}">
                <a16:creationId xmlns:a16="http://schemas.microsoft.com/office/drawing/2014/main" id="{88803350-4456-C596-0660-6EE6D1454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07" y="4571417"/>
            <a:ext cx="4195442" cy="22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1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F9C6FB-3FF4-F8AE-28D2-E582AA6C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81" y="775917"/>
            <a:ext cx="922148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EA751-2E38-FFFB-2FEF-DD36CE1D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1109339"/>
            <a:ext cx="945011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A364E-3728-3FF3-078B-EDD98D2C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653379"/>
            <a:ext cx="1043133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DEA2A-B978-5E42-17E6-AC854D9E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1209365"/>
            <a:ext cx="789732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616FA-C57E-F482-57F1-E65232A7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1" y="485230"/>
            <a:ext cx="1010743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B383C6-236C-6D59-BD30-E8189FBFA841}"/>
              </a:ext>
            </a:extLst>
          </p:cNvPr>
          <p:cNvSpPr txBox="1"/>
          <p:nvPr/>
        </p:nvSpPr>
        <p:spPr>
          <a:xfrm>
            <a:off x="-2" y="0"/>
            <a:ext cx="12260425" cy="6979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0361-A9E1-4B06-E772-427F9A42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68" y="1275379"/>
            <a:ext cx="9836021" cy="504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9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78992E-FC1C-527C-450E-7705EBA5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98" y="537690"/>
            <a:ext cx="1044085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9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B48D2-EE46-432E-3936-8B666E1B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1" y="662771"/>
            <a:ext cx="6620799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53C92-7243-80DF-CBE2-B389DF23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2214393"/>
            <a:ext cx="5420481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6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06DA0-AD7E-8728-BBA8-CA850363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82" y="578540"/>
            <a:ext cx="5572903" cy="390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F95AF3-6124-12D8-D9E0-02615DA94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2"/>
          <a:stretch/>
        </p:blipFill>
        <p:spPr>
          <a:xfrm>
            <a:off x="5479884" y="978650"/>
            <a:ext cx="6552222" cy="2135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672EB-8D24-261F-4140-8123958E8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32"/>
          <a:stretch/>
        </p:blipFill>
        <p:spPr>
          <a:xfrm>
            <a:off x="5562491" y="3507576"/>
            <a:ext cx="4767235" cy="1494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983CB-CDFA-671F-5AB9-388FD3D9C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65"/>
          <a:stretch/>
        </p:blipFill>
        <p:spPr>
          <a:xfrm>
            <a:off x="5574294" y="5249515"/>
            <a:ext cx="5653677" cy="1600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F1408-9EFA-BC3B-27A3-B7CB90EE851C}"/>
              </a:ext>
            </a:extLst>
          </p:cNvPr>
          <p:cNvSpPr txBox="1"/>
          <p:nvPr/>
        </p:nvSpPr>
        <p:spPr>
          <a:xfrm>
            <a:off x="5479884" y="578540"/>
            <a:ext cx="292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EMPLOYEES TABLE</a:t>
            </a:r>
            <a:endParaRPr lang="en-PK" sz="20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5FFF9-5A18-8E4B-6505-57551A0F8577}"/>
              </a:ext>
            </a:extLst>
          </p:cNvPr>
          <p:cNvSpPr txBox="1"/>
          <p:nvPr/>
        </p:nvSpPr>
        <p:spPr>
          <a:xfrm>
            <a:off x="5562491" y="3114083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OFFICE TABLE</a:t>
            </a:r>
            <a:endParaRPr lang="en-PK" sz="2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E521E-1796-5C4A-F5D7-45A0E8D2F44A}"/>
              </a:ext>
            </a:extLst>
          </p:cNvPr>
          <p:cNvSpPr txBox="1"/>
          <p:nvPr/>
        </p:nvSpPr>
        <p:spPr>
          <a:xfrm>
            <a:off x="5574294" y="4916569"/>
            <a:ext cx="2655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RELATIONAL DATABASE</a:t>
            </a:r>
            <a:endParaRPr lang="en-PK" sz="2000" b="1" i="1" dirty="0"/>
          </a:p>
        </p:txBody>
      </p:sp>
    </p:spTree>
    <p:extLst>
      <p:ext uri="{BB962C8B-B14F-4D97-AF65-F5344CB8AC3E}">
        <p14:creationId xmlns:p14="http://schemas.microsoft.com/office/powerpoint/2010/main" val="345605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9D86C-D5A1-051B-FE09-B5E84A812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28"/>
          <a:stretch/>
        </p:blipFill>
        <p:spPr>
          <a:xfrm>
            <a:off x="651368" y="1276113"/>
            <a:ext cx="4706007" cy="2085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34784-591B-2DCA-8A9C-3F36E0BBF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65"/>
          <a:stretch/>
        </p:blipFill>
        <p:spPr>
          <a:xfrm>
            <a:off x="6834627" y="1276113"/>
            <a:ext cx="4848902" cy="20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D4889-97FB-E1A7-CA7C-4D6CE2050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39"/>
          <a:stretch/>
        </p:blipFill>
        <p:spPr>
          <a:xfrm>
            <a:off x="4031691" y="3907233"/>
            <a:ext cx="4706007" cy="2458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2E13E-3A96-8DF7-52EA-6636E5FF7413}"/>
              </a:ext>
            </a:extLst>
          </p:cNvPr>
          <p:cNvSpPr txBox="1"/>
          <p:nvPr/>
        </p:nvSpPr>
        <p:spPr>
          <a:xfrm>
            <a:off x="1857983" y="681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89BB2-5AB6-4026-57BF-5F56F3775DB6}"/>
              </a:ext>
            </a:extLst>
          </p:cNvPr>
          <p:cNvSpPr txBox="1"/>
          <p:nvPr/>
        </p:nvSpPr>
        <p:spPr>
          <a:xfrm>
            <a:off x="8129081" y="6813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1008E-DC25-D14E-85FE-FA51D7DD7024}"/>
              </a:ext>
            </a:extLst>
          </p:cNvPr>
          <p:cNvSpPr txBox="1"/>
          <p:nvPr/>
        </p:nvSpPr>
        <p:spPr>
          <a:xfrm>
            <a:off x="5357375" y="32942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9B0B4E-0A04-E6BA-F993-6E4FF03D2D6C}"/>
              </a:ext>
            </a:extLst>
          </p:cNvPr>
          <p:cNvSpPr/>
          <p:nvPr/>
        </p:nvSpPr>
        <p:spPr>
          <a:xfrm>
            <a:off x="1770434" y="681357"/>
            <a:ext cx="515566" cy="46166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58E9F8-7FE3-1364-E613-9959838B2E02}"/>
              </a:ext>
            </a:extLst>
          </p:cNvPr>
          <p:cNvSpPr/>
          <p:nvPr/>
        </p:nvSpPr>
        <p:spPr>
          <a:xfrm>
            <a:off x="8041377" y="703495"/>
            <a:ext cx="515566" cy="46166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DAE89D-CF04-1E67-D38C-D17178FC0555}"/>
              </a:ext>
            </a:extLst>
          </p:cNvPr>
          <p:cNvSpPr/>
          <p:nvPr/>
        </p:nvSpPr>
        <p:spPr>
          <a:xfrm>
            <a:off x="5269361" y="3294292"/>
            <a:ext cx="515566" cy="46166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AF76A-F7F8-9F55-5C70-8171D3BD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8" y="571101"/>
            <a:ext cx="10269383" cy="2857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02C8F6-A75D-90ED-2919-E17EDA60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3" y="3262984"/>
            <a:ext cx="6302285" cy="31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3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D3FEE-80ED-D131-6282-3351903A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6" y="678366"/>
            <a:ext cx="867848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2A076-B7F2-7B25-D9CD-901398CD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875943"/>
            <a:ext cx="5325218" cy="5106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C7465-14F3-58DF-7D63-8C07EA75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336" y="952154"/>
            <a:ext cx="8621328" cy="49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D3AA5-5506-D775-D0EF-920FEF7D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88" y="890233"/>
            <a:ext cx="9126224" cy="5077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41A82-CE2A-7506-CE87-65B6E1DB3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862" y="761628"/>
            <a:ext cx="896427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B6063-51BF-8454-AFB7-0BE01FA1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53" y="561575"/>
            <a:ext cx="483937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0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00C1CC-D68A-FDE6-6614-007828F9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2304893"/>
            <a:ext cx="483937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DD09C-DD28-A7C1-3BAD-4661E81C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6" y="692265"/>
            <a:ext cx="9364382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3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F8B09-83FC-6E4E-21AF-F750855F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1" y="539388"/>
            <a:ext cx="10317015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2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493CA-0DA9-52FB-1BBD-CA57D628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9" y="687957"/>
            <a:ext cx="103265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4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A2474-1F53-36E2-87AE-A6B3082C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47" y="472437"/>
            <a:ext cx="7097115" cy="1695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CB233-D46E-B935-2B18-FB1D5567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17" y="2387825"/>
            <a:ext cx="937390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6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E0071-77EC-B366-C922-ECB0CB5F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94" y="536972"/>
            <a:ext cx="649695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B9370-72BB-BE65-507F-E9DFDD2A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2042919"/>
            <a:ext cx="900238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2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B1265-5621-D80A-1E04-79B7E74E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4" y="658595"/>
            <a:ext cx="784969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A8462-1ECB-3D0B-7034-E520CC2E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43" y="1876208"/>
            <a:ext cx="510611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9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DF151-0714-DC85-6498-D086217B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95" y="1047417"/>
            <a:ext cx="805927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2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18356-D3D7-AD84-7D03-B2CDA7AF6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9"/>
          <a:stretch/>
        </p:blipFill>
        <p:spPr>
          <a:xfrm>
            <a:off x="965483" y="1011596"/>
            <a:ext cx="10053969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1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188CB-8AC6-CF1B-5961-7E0570BE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4" y="735591"/>
            <a:ext cx="10116962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63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DC9D2-6CFB-FE66-CBD8-B8706C59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28" y="603786"/>
            <a:ext cx="878327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7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C24B7-C05F-D0C0-0C4F-6FAC15CD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84" y="630798"/>
            <a:ext cx="564911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86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4426-9763-0279-D013-E543E46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86" y="2183987"/>
            <a:ext cx="503942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82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DF151-0714-DC85-6498-D086217B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95" y="1047417"/>
            <a:ext cx="8059275" cy="4763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0EDB3-45D7-D363-846A-4D09D7A3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605" y="2200426"/>
            <a:ext cx="543001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19E34-3324-2582-8032-633FBA93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64" y="1211381"/>
            <a:ext cx="543001" cy="609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D9801-1699-5CFA-CAAE-A26D6BFF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71" y="3124156"/>
            <a:ext cx="543001" cy="609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F484E-7743-2112-6E94-241EAD6ED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258"/>
          <a:stretch/>
        </p:blipFill>
        <p:spPr>
          <a:xfrm>
            <a:off x="571834" y="5974546"/>
            <a:ext cx="6948639" cy="5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69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56344-CD52-C777-CC16-F363963B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6" y="783743"/>
            <a:ext cx="1025985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35A711-2A87-3E8F-FDAA-867E7786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2" y="598759"/>
            <a:ext cx="4182059" cy="752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7C647-7ADB-0AF1-A1EF-1FC33B0C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69" y="2066736"/>
            <a:ext cx="2286319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AD78B-C729-F24D-9D2D-3803DB2C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988" y="3588927"/>
            <a:ext cx="342948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7376-2C95-D221-BAAA-D9123D1DC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99" y="1980999"/>
            <a:ext cx="2191056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5B6D6-91C0-BA39-A7C4-ACF9D823E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747" y="1948342"/>
            <a:ext cx="2267266" cy="2838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F2D-0302-9978-A87D-C5D2D054A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18" y="3588926"/>
            <a:ext cx="342948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00279-4168-8F22-E637-725CE49A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557" y="3588925"/>
            <a:ext cx="342948" cy="781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BCE34-218C-414C-20AC-A5FBC098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505" y="2043605"/>
            <a:ext cx="227679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4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98AB3-803F-E2A3-3758-8FB23734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71260"/>
            <a:ext cx="758295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0640B-6DBD-B1AD-7ECD-2D66B092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7" y="686264"/>
            <a:ext cx="1044085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9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CB547-218C-D82A-5377-35244FBE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682690"/>
            <a:ext cx="9534525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D5BFF-B0B7-D685-1871-94D19907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4" y="3074568"/>
            <a:ext cx="9612066" cy="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3BC30D-F874-9850-7F32-7EBDC6974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0" y="4353646"/>
            <a:ext cx="9383434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43B49-CAF3-A847-0993-23C2E478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842601"/>
            <a:ext cx="1041227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29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C9B2E-BBA5-CE73-4C14-59999FE7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366549"/>
            <a:ext cx="884996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56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95D28-C113-006D-5D49-5E53213D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6" y="669100"/>
            <a:ext cx="455358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82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7DBB4-D69E-1996-887F-362D4349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91" y="2300130"/>
            <a:ext cx="496321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18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3ABC2-E999-F19B-AF37-76E4FC16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4" y="809059"/>
            <a:ext cx="713522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6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2F77D-9758-EE9B-DAD2-6C4E0CC7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3" y="771734"/>
            <a:ext cx="983117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1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D91C4-DB77-E7D4-9E99-18C83B214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6"/>
          <a:stretch/>
        </p:blipFill>
        <p:spPr>
          <a:xfrm>
            <a:off x="1872573" y="1328038"/>
            <a:ext cx="7849695" cy="42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7C647-7ADB-0AF1-A1EF-1FC33B0C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69" y="2038743"/>
            <a:ext cx="2286319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AD78B-C729-F24D-9D2D-3803DB2C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88" y="3560934"/>
            <a:ext cx="342948" cy="781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7376-2C95-D221-BAAA-D9123D1D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199" y="1953006"/>
            <a:ext cx="2191056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5B6D6-91C0-BA39-A7C4-ACF9D823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47" y="1920349"/>
            <a:ext cx="2267266" cy="2838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35EF2D-0302-9978-A87D-C5D2D054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18" y="3560933"/>
            <a:ext cx="342948" cy="781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00279-4168-8F22-E637-725CE49A2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557" y="3560932"/>
            <a:ext cx="342948" cy="781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5BCE34-218C-414C-20AC-A5FBC0988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05" y="2015612"/>
            <a:ext cx="2276793" cy="2743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CCAF95-04B8-FD48-A37E-433F81238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34" y="590211"/>
            <a:ext cx="3715268" cy="676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F749C-DB3D-0C6C-67A8-90DAE0B5CB0E}"/>
              </a:ext>
            </a:extLst>
          </p:cNvPr>
          <p:cNvSpPr txBox="1"/>
          <p:nvPr/>
        </p:nvSpPr>
        <p:spPr>
          <a:xfrm>
            <a:off x="968669" y="2248677"/>
            <a:ext cx="2301038" cy="2510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12965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BDB59-1F40-D7D5-3D57-41B6BAA7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9" y="447259"/>
            <a:ext cx="1002169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04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69C32-590A-86D7-6C4B-2889D315B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52" y="1218891"/>
            <a:ext cx="780206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4B100-414A-C08D-1490-1D227B9C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34" y="658858"/>
            <a:ext cx="1016459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31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BFE5F-880A-4E12-AED8-9858629E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4" y="540237"/>
            <a:ext cx="9409352" cy="53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3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390C1-993C-264A-6D74-F2EB55F9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684043"/>
            <a:ext cx="574437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0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91694-18D2-8B20-D354-864AE063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2357288"/>
            <a:ext cx="516327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7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C334F-B311-358A-D921-B08B3EED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6" y="475704"/>
            <a:ext cx="6582694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91B48-695E-144D-D1A8-91EFB561ADDA}"/>
              </a:ext>
            </a:extLst>
          </p:cNvPr>
          <p:cNvSpPr txBox="1"/>
          <p:nvPr/>
        </p:nvSpPr>
        <p:spPr>
          <a:xfrm>
            <a:off x="653142" y="886409"/>
            <a:ext cx="787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Say you’re running merchandize shop &amp; you need to get a batch of 100 t-shirts 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65EF-A6EB-432E-2895-0D10C52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02" y="1690636"/>
            <a:ext cx="1219370" cy="73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21252-9365-EA33-A7D7-1B5A59D7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30" y="1255741"/>
            <a:ext cx="1943371" cy="119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EC92B-E409-B5F5-D63F-15A68A47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73" y="1528688"/>
            <a:ext cx="5325218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C368B-BC10-81A3-FA24-9F874FFF2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88" y="2586491"/>
            <a:ext cx="1886213" cy="2896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1643D1-2135-E462-B766-E25F5D00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02" y="2586491"/>
            <a:ext cx="1333686" cy="285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168094-FBB3-2455-F518-BFAC27BB7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416" y="2567439"/>
            <a:ext cx="3362794" cy="2876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DA379C-56F3-E132-A22F-8943D93DF977}"/>
              </a:ext>
            </a:extLst>
          </p:cNvPr>
          <p:cNvSpPr txBox="1"/>
          <p:nvPr/>
        </p:nvSpPr>
        <p:spPr>
          <a:xfrm>
            <a:off x="549953" y="5872066"/>
            <a:ext cx="101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Option is to have more than one Expert working on parallel to complete end goal of 1000 t-shirts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921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5CBF7-8615-9D60-23D5-617403F4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68" y="603135"/>
            <a:ext cx="8945223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2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665EF-A6EB-432E-2895-0D10C526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02" y="1690636"/>
            <a:ext cx="1219370" cy="733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21252-9365-EA33-A7D7-1B5A59D7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30" y="1255741"/>
            <a:ext cx="1943371" cy="1190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EC92B-E409-B5F5-D63F-15A68A47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73" y="1528688"/>
            <a:ext cx="5325218" cy="89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C368B-BC10-81A3-FA24-9F874FFF2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88" y="2586491"/>
            <a:ext cx="1886213" cy="2896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1643D1-2135-E462-B766-E25F5D00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102" y="2586491"/>
            <a:ext cx="1333686" cy="2857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168094-FBB3-2455-F518-BFAC27BB7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416" y="2567439"/>
            <a:ext cx="3362794" cy="287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B64FF-F677-E687-9059-65299BC82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603" y="2519806"/>
            <a:ext cx="2067213" cy="297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D6427-6A92-627E-8348-9532BB72B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1345" y="2487149"/>
            <a:ext cx="676369" cy="266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2F2AC4-03DB-188C-62E4-337F29737861}"/>
              </a:ext>
            </a:extLst>
          </p:cNvPr>
          <p:cNvSpPr txBox="1"/>
          <p:nvPr/>
        </p:nvSpPr>
        <p:spPr>
          <a:xfrm>
            <a:off x="7940350" y="2567439"/>
            <a:ext cx="71845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E8D07-678E-DB78-A082-CAB81A509D7E}"/>
              </a:ext>
            </a:extLst>
          </p:cNvPr>
          <p:cNvSpPr txBox="1"/>
          <p:nvPr/>
        </p:nvSpPr>
        <p:spPr>
          <a:xfrm>
            <a:off x="3857787" y="2403130"/>
            <a:ext cx="71845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099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E1F4A-E324-9B54-3AE8-0288F19A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3" y="569923"/>
            <a:ext cx="432495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49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F5000-F812-922A-2001-056E7896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33" y="1280812"/>
            <a:ext cx="8754697" cy="429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6DB2F-54D1-E602-51C4-C9EF3B07B194}"/>
              </a:ext>
            </a:extLst>
          </p:cNvPr>
          <p:cNvSpPr txBox="1"/>
          <p:nvPr/>
        </p:nvSpPr>
        <p:spPr>
          <a:xfrm>
            <a:off x="6708709" y="3304557"/>
            <a:ext cx="979715" cy="483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18913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EB738-81C1-4E8E-9E08-733C59E2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16" y="854797"/>
            <a:ext cx="402963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1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78E9B-F171-14FC-F1A1-01DED325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2" y="2252498"/>
            <a:ext cx="522995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06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8FB9E-419A-13CF-9B1B-AF6691D2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63" y="1705451"/>
            <a:ext cx="960254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4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F7E6C-1204-F460-6622-38B72D6C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6" y="719798"/>
            <a:ext cx="7097115" cy="168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D2D29-2BD4-CD1C-149C-0EFFA4C39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2" r="67004"/>
          <a:stretch/>
        </p:blipFill>
        <p:spPr>
          <a:xfrm>
            <a:off x="4816485" y="2537927"/>
            <a:ext cx="2559030" cy="36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7D4C6-7FA2-BD81-5797-F2C98433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966444"/>
            <a:ext cx="9831172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2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1FA13-2FD0-CD77-3C13-6E6DFAEFD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1109339"/>
            <a:ext cx="809738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7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F3A16-9DA5-A43D-1A77-99902A04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2" y="794116"/>
            <a:ext cx="634453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361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ebration Gif - GIFcen">
            <a:extLst>
              <a:ext uri="{FF2B5EF4-FFF2-40B4-BE49-F238E27FC236}">
                <a16:creationId xmlns:a16="http://schemas.microsoft.com/office/drawing/2014/main" id="{C7D2AD8E-61BC-0645-2233-C0A6B466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6" y="289248"/>
            <a:ext cx="10699102" cy="60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53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E4D6CBA7-1054-F972-9414-15287361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193" y="541176"/>
            <a:ext cx="4911965" cy="59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4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EBA64-6BAC-D42E-87A4-E9C3610C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0" y="628259"/>
            <a:ext cx="68494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9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A9BF6-DD98-CC52-122F-A87474A6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26" y="1005114"/>
            <a:ext cx="10454147" cy="2204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B7F1F-B9AF-5290-CC15-F24DD368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6" y="3780957"/>
            <a:ext cx="8074382" cy="24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6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od Luck GIF | Gfycat">
            <a:extLst>
              <a:ext uri="{FF2B5EF4-FFF2-40B4-BE49-F238E27FC236}">
                <a16:creationId xmlns:a16="http://schemas.microsoft.com/office/drawing/2014/main" id="{15F507A2-C17E-FAC8-3A24-3D8A9929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87" y="1932118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E6AD81-3E8A-31B6-98A4-ED937629BF46}"/>
              </a:ext>
            </a:extLst>
          </p:cNvPr>
          <p:cNvSpPr txBox="1"/>
          <p:nvPr/>
        </p:nvSpPr>
        <p:spPr>
          <a:xfrm>
            <a:off x="1315616" y="2416628"/>
            <a:ext cx="264559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Q/A</a:t>
            </a:r>
            <a:endParaRPr lang="en-PK" sz="11500" dirty="0"/>
          </a:p>
        </p:txBody>
      </p:sp>
    </p:spTree>
    <p:extLst>
      <p:ext uri="{BB962C8B-B14F-4D97-AF65-F5344CB8AC3E}">
        <p14:creationId xmlns:p14="http://schemas.microsoft.com/office/powerpoint/2010/main" val="367956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F4354-DC4F-8642-6FA0-199CF26D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02" y="433291"/>
            <a:ext cx="924054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106</Words>
  <Application>Microsoft Office PowerPoint</Application>
  <PresentationFormat>Widescreen</PresentationFormat>
  <Paragraphs>19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DATA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Qasim Hassan</dc:creator>
  <cp:lastModifiedBy>Qasim Hassan</cp:lastModifiedBy>
  <cp:revision>7</cp:revision>
  <dcterms:created xsi:type="dcterms:W3CDTF">2023-03-04T10:29:07Z</dcterms:created>
  <dcterms:modified xsi:type="dcterms:W3CDTF">2024-05-04T05:02:52Z</dcterms:modified>
</cp:coreProperties>
</file>